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3A4393-CBB0-E3FD-7C32-85B280C35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95019" y="206478"/>
            <a:ext cx="7502013" cy="3087336"/>
          </a:xfrm>
          <a:solidFill>
            <a:schemeClr val="bg1"/>
          </a:solidFill>
          <a:ln w="38100"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r>
              <a:rPr kumimoji="0" lang="it-IT" sz="4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Vangelo e arte: le Beatitudini e il ciclo di Federico Anselmi</a:t>
            </a:r>
            <a:br>
              <a:rPr kumimoji="0" lang="it-IT" sz="4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</a:br>
            <a:br>
              <a:rPr kumimoji="0" lang="it-IT" sz="5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</a:b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DOMENICA 15 MARZO ORE 19</a:t>
            </a:r>
            <a:b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</a:b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SANTUARIO S. ANTONIO - GAGGIOLA</a:t>
            </a:r>
            <a:endParaRPr lang="it-IT" sz="32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C94925F-5D23-2136-23B4-29D4B952C6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21086135">
            <a:off x="3072125" y="3948870"/>
            <a:ext cx="8972599" cy="2340503"/>
          </a:xfrm>
          <a:blipFill>
            <a:blip r:embed="rId2"/>
            <a:tile tx="0" ty="0" sx="100000" sy="100000" flip="none" algn="tl"/>
          </a:blipFill>
          <a:ln w="38100">
            <a:solidFill>
              <a:srgbClr val="FF0000"/>
            </a:solidFill>
          </a:ln>
        </p:spPr>
        <p:txBody>
          <a:bodyPr>
            <a:normAutofit fontScale="92500"/>
          </a:bodyPr>
          <a:lstStyle/>
          <a:p>
            <a:r>
              <a:rPr lang="it-IT" dirty="0">
                <a:solidFill>
                  <a:srgbClr val="002060"/>
                </a:solidFill>
              </a:rPr>
              <a:t>Incontro  a  cura di</a:t>
            </a:r>
          </a:p>
          <a:p>
            <a:r>
              <a:rPr lang="it-IT" sz="2200" b="1" i="1" dirty="0">
                <a:solidFill>
                  <a:srgbClr val="002060"/>
                </a:solidFill>
              </a:rPr>
              <a:t>Sr Antonella Ponte  </a:t>
            </a:r>
            <a:r>
              <a:rPr lang="it-IT" sz="2200" i="1" dirty="0" err="1">
                <a:solidFill>
                  <a:srgbClr val="002060"/>
                </a:solidFill>
              </a:rPr>
              <a:t>FdC</a:t>
            </a:r>
            <a:r>
              <a:rPr lang="it-IT" sz="2200" dirty="0">
                <a:solidFill>
                  <a:srgbClr val="002060"/>
                </a:solidFill>
              </a:rPr>
              <a:t>,</a:t>
            </a:r>
            <a:r>
              <a:rPr lang="it-IT" sz="2200" b="1" dirty="0">
                <a:solidFill>
                  <a:srgbClr val="002060"/>
                </a:solidFill>
              </a:rPr>
              <a:t> </a:t>
            </a:r>
            <a:r>
              <a:rPr lang="it-IT" sz="2200" dirty="0">
                <a:solidFill>
                  <a:srgbClr val="002060"/>
                </a:solidFill>
              </a:rPr>
              <a:t>docente di Sacra Scrittura -  </a:t>
            </a:r>
            <a:r>
              <a:rPr lang="it-IT" sz="2200" dirty="0" err="1">
                <a:solidFill>
                  <a:srgbClr val="002060"/>
                </a:solidFill>
              </a:rPr>
              <a:t>ISSRligure</a:t>
            </a:r>
            <a:endParaRPr lang="it-IT" sz="2200" dirty="0">
              <a:solidFill>
                <a:srgbClr val="002060"/>
              </a:solidFill>
            </a:endParaRPr>
          </a:p>
          <a:p>
            <a:r>
              <a:rPr lang="it-IT" sz="2200" dirty="0">
                <a:solidFill>
                  <a:srgbClr val="002060"/>
                </a:solidFill>
              </a:rPr>
              <a:t> e</a:t>
            </a:r>
          </a:p>
          <a:p>
            <a:r>
              <a:rPr lang="it-IT" sz="2200" b="1" i="1" dirty="0">
                <a:solidFill>
                  <a:srgbClr val="002060"/>
                </a:solidFill>
              </a:rPr>
              <a:t>Clara Vigorito</a:t>
            </a:r>
            <a:r>
              <a:rPr lang="it-IT" sz="2200" dirty="0">
                <a:solidFill>
                  <a:srgbClr val="002060"/>
                </a:solidFill>
              </a:rPr>
              <a:t>, docente di Arte e Fede  -  </a:t>
            </a:r>
            <a:r>
              <a:rPr lang="it-IT" sz="2200" dirty="0" err="1">
                <a:solidFill>
                  <a:srgbClr val="002060"/>
                </a:solidFill>
              </a:rPr>
              <a:t>ISSRLigure</a:t>
            </a:r>
            <a:endParaRPr lang="it-IT" sz="2200" dirty="0">
              <a:solidFill>
                <a:srgbClr val="002060"/>
              </a:solidFill>
            </a:endParaRPr>
          </a:p>
          <a:p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C0565615-5FDE-F156-55FC-68ACABF070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885" y="206478"/>
            <a:ext cx="4078124" cy="402943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21CE21FB-5E87-B6DA-CEEF-58E5E163678D}"/>
              </a:ext>
            </a:extLst>
          </p:cNvPr>
          <p:cNvSpPr txBox="1"/>
          <p:nvPr/>
        </p:nvSpPr>
        <p:spPr>
          <a:xfrm>
            <a:off x="9350476" y="6381150"/>
            <a:ext cx="2546555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/>
              <a:t>Foto di Roberto Zanetti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BA706CEF-7F15-84D5-EF13-C44DF935CF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733" y="4447805"/>
            <a:ext cx="1326315" cy="1411883"/>
          </a:xfrm>
          <a:prstGeom prst="rect">
            <a:avLst/>
          </a:prstGeom>
          <a:ln w="19050">
            <a:solidFill>
              <a:srgbClr val="002060"/>
            </a:solidFill>
          </a:ln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78CF4CEE-2EC7-A38E-0416-403F1A5C0865}"/>
              </a:ext>
            </a:extLst>
          </p:cNvPr>
          <p:cNvSpPr txBox="1"/>
          <p:nvPr/>
        </p:nvSpPr>
        <p:spPr>
          <a:xfrm>
            <a:off x="154885" y="6056672"/>
            <a:ext cx="2254018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/>
              <a:t>Si rilascia attestato di partecipazione</a:t>
            </a:r>
          </a:p>
        </p:txBody>
      </p:sp>
    </p:spTree>
    <p:extLst>
      <p:ext uri="{BB962C8B-B14F-4D97-AF65-F5344CB8AC3E}">
        <p14:creationId xmlns:p14="http://schemas.microsoft.com/office/powerpoint/2010/main" val="1694197892"/>
      </p:ext>
    </p:extLst>
  </p:cSld>
  <p:clrMapOvr>
    <a:masterClrMapping/>
  </p:clrMapOvr>
</p:sld>
</file>

<file path=ppt/theme/theme1.xml><?xml version="1.0" encoding="utf-8"?>
<a:theme xmlns:a="http://schemas.openxmlformats.org/drawingml/2006/main" name="Raccolt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{AED64784-9D11-4A81-B6E2-30E7051AEDBB}TFc986dd65-aaf0-4d5c-bef9-9c391ee05f7b3c86cff7-420ca6d5453b</Template>
  <TotalTime>2842</TotalTime>
  <Words>62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Gill Sans MT</vt:lpstr>
      <vt:lpstr>Trebuchet MS</vt:lpstr>
      <vt:lpstr>Raccolta</vt:lpstr>
      <vt:lpstr>Vangelo e arte: le Beatitudini e il ciclo di Federico Anselmi  DOMENICA 15 MARZO ORE 19 SANTUARIO S. ANTONIO - GAGGIOLA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Clara</dc:creator>
  <cp:lastModifiedBy>Clara</cp:lastModifiedBy>
  <cp:revision>5</cp:revision>
  <dcterms:created xsi:type="dcterms:W3CDTF">2026-02-19T20:49:34Z</dcterms:created>
  <dcterms:modified xsi:type="dcterms:W3CDTF">2026-02-25T20:14:14Z</dcterms:modified>
</cp:coreProperties>
</file>